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4588E-2BC2-4DCD-B941-77287BE62A65}" type="datetimeFigureOut">
              <a:rPr lang="en-US"/>
              <a:pPr/>
              <a:t>9/14/2016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2C651-86C9-4263-B7CF-C754390AB5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96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ever been an exhibitor at an attorney trade show?</a:t>
            </a:r>
          </a:p>
          <a:p>
            <a:endParaRPr lang="en-US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5EB-9E84-40D0-A64F-1BCBB34B1F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6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“ANI-MATE” do?  </a:t>
            </a:r>
          </a:p>
          <a:p>
            <a:r>
              <a:rPr lang="en-US" dirty="0"/>
              <a:t>a.       Creates Computer Animation</a:t>
            </a:r>
          </a:p>
          <a:p>
            <a:r>
              <a:rPr lang="en-US" dirty="0"/>
              <a:t>b.      Makes Pet Feeders</a:t>
            </a:r>
          </a:p>
          <a:p>
            <a:r>
              <a:rPr lang="en-US" dirty="0"/>
              <a:t>c.       Organizes On Line Dating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5EB-9E84-40D0-A64F-1BCBB34B1F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ever attended an attorney trade show as an attendee only?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5EB-9E84-40D0-A64F-1BCBB34B1FD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57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these are going to make your trade show participation more meaningful?   Slide </a:t>
            </a:r>
            <a:r>
              <a:rPr lang="en-US" dirty="0" smtClean="0"/>
              <a:t>47</a:t>
            </a:r>
            <a:endParaRPr lang="en-US" dirty="0"/>
          </a:p>
          <a:p>
            <a:r>
              <a:rPr lang="en-US" dirty="0"/>
              <a:t>a.       Telling attendees What You Do before you tell them Who You Are</a:t>
            </a:r>
          </a:p>
          <a:p>
            <a:r>
              <a:rPr lang="en-US" dirty="0"/>
              <a:t>b.      Asking all attendees the same qualifying/disqualifying ‘Open Ended Question’</a:t>
            </a:r>
          </a:p>
          <a:p>
            <a:r>
              <a:rPr lang="en-US" dirty="0"/>
              <a:t>c.       Have your post-event follow up program in place BEFORE the show</a:t>
            </a:r>
          </a:p>
          <a:p>
            <a:r>
              <a:rPr lang="en-US" dirty="0"/>
              <a:t>d.      All the above</a:t>
            </a:r>
          </a:p>
          <a:p>
            <a:r>
              <a:rPr lang="en-US" dirty="0"/>
              <a:t>Answer –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5EB-9E84-40D0-A64F-1BCBB34B1FD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55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 descr="LOGO_PNG_Alph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10206"/>
            <a:ext cx="1447832" cy="863594"/>
          </a:xfrm>
          <a:prstGeom prst="rect">
            <a:avLst/>
          </a:prstGeom>
        </p:spPr>
      </p:pic>
      <p:pic>
        <p:nvPicPr>
          <p:cNvPr id="11" name="Picture 10" descr="LOGO-A_TRANSPARENTB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0250" y="4419600"/>
            <a:ext cx="2571750" cy="171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LOGO_PNG_Alph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4956"/>
            <a:ext cx="1530736" cy="913044"/>
          </a:xfrm>
          <a:prstGeom prst="rect">
            <a:avLst/>
          </a:prstGeom>
        </p:spPr>
      </p:pic>
      <p:pic>
        <p:nvPicPr>
          <p:cNvPr id="10" name="Picture 9" descr="LOGO-A_TRANSPARENTBG.png"/>
          <p:cNvPicPr>
            <a:picLocks noChangeAspect="1"/>
          </p:cNvPicPr>
          <p:nvPr userDrawn="1"/>
        </p:nvPicPr>
        <p:blipFill>
          <a:blip r:embed="rId3"/>
          <a:srcRect t="43557"/>
          <a:stretch>
            <a:fillRect/>
          </a:stretch>
        </p:blipFill>
        <p:spPr>
          <a:xfrm>
            <a:off x="9208544" y="5816600"/>
            <a:ext cx="2767556" cy="1041400"/>
          </a:xfrm>
          <a:prstGeom prst="rect">
            <a:avLst/>
          </a:prstGeom>
        </p:spPr>
      </p:pic>
      <p:pic>
        <p:nvPicPr>
          <p:cNvPr id="8" name="Picture 7" descr="LOGO-B_TRANSPARENTBG.png"/>
          <p:cNvPicPr>
            <a:picLocks noChangeAspect="1"/>
          </p:cNvPicPr>
          <p:nvPr userDrawn="1"/>
        </p:nvPicPr>
        <p:blipFill>
          <a:blip r:embed="rId4"/>
          <a:srcRect t="46295" b="22245"/>
          <a:stretch>
            <a:fillRect/>
          </a:stretch>
        </p:blipFill>
        <p:spPr>
          <a:xfrm rot="19607507">
            <a:off x="2319174" y="1905454"/>
            <a:ext cx="6107496" cy="12809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salford@tradesho.com,%20hiett@hiettives.com?subject=Response%20to%20Consul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salford@tradesho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hibitorsservicenetwork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705" y="1819759"/>
            <a:ext cx="72263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Generating Better</a:t>
            </a:r>
            <a:br>
              <a:rPr lang="en-US" dirty="0" smtClean="0"/>
            </a:br>
            <a:r>
              <a:rPr lang="en-US" dirty="0" smtClean="0"/>
              <a:t>Trade Show Leads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0" y="3810000"/>
            <a:ext cx="6017846" cy="13589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Yes – You </a:t>
            </a:r>
            <a:r>
              <a:rPr lang="en-US" sz="3600" b="1" i="1" dirty="0" smtClean="0">
                <a:solidFill>
                  <a:srgbClr val="0070C0"/>
                </a:solidFill>
              </a:rPr>
              <a:t>can </a:t>
            </a:r>
            <a:r>
              <a:rPr lang="en-US" sz="3600" dirty="0" smtClean="0">
                <a:solidFill>
                  <a:srgbClr val="0070C0"/>
                </a:solidFill>
              </a:rPr>
              <a:t>“Guarantee”                              Your Trade Show Results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5918" y="1612613"/>
            <a:ext cx="2106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Presents: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 descr="LOGO_PNG_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86" y="0"/>
            <a:ext cx="3207058" cy="191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12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OK - Let’s Delve Into This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141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Tell Them </a:t>
            </a:r>
            <a:r>
              <a:rPr lang="en-US" b="1" i="1" dirty="0" smtClean="0"/>
              <a:t>What You Do </a:t>
            </a:r>
            <a:r>
              <a:rPr lang="en-US" b="1" dirty="0" smtClean="0"/>
              <a:t>FIRST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Ani</a:t>
            </a:r>
            <a:r>
              <a:rPr lang="en-US" dirty="0" smtClean="0"/>
              <a:t>-Mate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3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Tell Them </a:t>
            </a:r>
            <a:r>
              <a:rPr lang="en-US" b="1" i="1" dirty="0"/>
              <a:t>What You Do </a:t>
            </a:r>
            <a:r>
              <a:rPr lang="en-US" b="1" dirty="0"/>
              <a:t>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Ani-Mate OR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Automatic Pet Feeders </a:t>
            </a:r>
            <a:r>
              <a:rPr lang="en-US" sz="1600" b="1" dirty="0" smtClean="0"/>
              <a:t>by Ani-Mate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1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Tell Them What You Do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Ani-Mate OR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/>
              <a:t>Automatic Pet Feeders</a:t>
            </a:r>
          </a:p>
          <a:p>
            <a:endParaRPr lang="en-US" dirty="0"/>
          </a:p>
          <a:p>
            <a:r>
              <a:rPr lang="en-US" dirty="0" smtClean="0"/>
              <a:t>Orange Research of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Tell Them </a:t>
            </a:r>
            <a:r>
              <a:rPr lang="en-US" b="1" i="1" dirty="0"/>
              <a:t>What You Do </a:t>
            </a:r>
            <a:r>
              <a:rPr lang="en-US" b="1" dirty="0"/>
              <a:t>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7925"/>
          </a:xfrm>
        </p:spPr>
        <p:txBody>
          <a:bodyPr>
            <a:normAutofit/>
          </a:bodyPr>
          <a:lstStyle/>
          <a:p>
            <a:r>
              <a:rPr lang="en-US" dirty="0" smtClean="0"/>
              <a:t>Ani-Mate OR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	</a:t>
            </a:r>
            <a:r>
              <a:rPr lang="en-US" sz="3200" b="1" dirty="0"/>
              <a:t> Automatic Pet Feeders </a:t>
            </a:r>
            <a:r>
              <a:rPr lang="en-US" sz="1800" b="1" dirty="0"/>
              <a:t>by Ani-Mate</a:t>
            </a: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Orange Research of Texas OR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sz="3200" b="1" dirty="0" smtClean="0"/>
              <a:t>Differential Pressure Control Equipment</a:t>
            </a:r>
          </a:p>
          <a:p>
            <a:pPr marL="0" indent="0">
              <a:buNone/>
            </a:pPr>
            <a:r>
              <a:rPr lang="en-US" sz="3200" b="1" dirty="0" smtClean="0"/>
              <a:t>						                 </a:t>
            </a:r>
            <a:r>
              <a:rPr lang="en-US" sz="1600" b="1" dirty="0" smtClean="0"/>
              <a:t>by Orange Research of Texas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1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Point Two</a:t>
            </a:r>
            <a:endParaRPr lang="en-US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2743200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5958" y="543011"/>
            <a:ext cx="3029975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53856" cy="1325563"/>
          </a:xfrm>
        </p:spPr>
        <p:txBody>
          <a:bodyPr/>
          <a:lstStyle/>
          <a:p>
            <a:pPr algn="ctr"/>
            <a:r>
              <a:rPr lang="en-US" b="1" dirty="0" smtClean="0"/>
              <a:t>Ask EVERYONE The Same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What’s an “Open Ended Question”?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8532" y="365125"/>
            <a:ext cx="3025140" cy="67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Ask </a:t>
            </a:r>
            <a:r>
              <a:rPr lang="en-US" b="1" dirty="0"/>
              <a:t>EVERYONE The Same Question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What’s an “Open Ended Question”?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“How do </a:t>
            </a:r>
            <a:r>
              <a:rPr lang="en-US" b="1" i="1" dirty="0" smtClean="0"/>
              <a:t>you</a:t>
            </a:r>
            <a:r>
              <a:rPr lang="en-US" dirty="0" smtClean="0"/>
              <a:t>…?”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3336" y="1497329"/>
            <a:ext cx="2534412" cy="45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9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Ask </a:t>
            </a:r>
            <a:r>
              <a:rPr lang="en-US" b="1" dirty="0"/>
              <a:t>EVERYONE The Same Question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What’s an “Open Ended Question”?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“What’s </a:t>
            </a:r>
            <a:r>
              <a:rPr lang="en-US" b="1" i="1" dirty="0" smtClean="0"/>
              <a:t>your</a:t>
            </a:r>
            <a:r>
              <a:rPr lang="en-US" dirty="0" smtClean="0"/>
              <a:t> greatest (Product / Service) frustration?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740" y="1506474"/>
            <a:ext cx="2500152" cy="44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2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Ask </a:t>
            </a:r>
            <a:r>
              <a:rPr lang="en-US" b="1" dirty="0"/>
              <a:t>EVERYONE The Same Question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What’s an “Open Ended Question”?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“When was the last time </a:t>
            </a:r>
            <a:r>
              <a:rPr lang="en-US" b="1" i="1" dirty="0" smtClean="0"/>
              <a:t>you</a:t>
            </a:r>
            <a:r>
              <a:rPr lang="en-US" dirty="0" smtClean="0"/>
              <a:t> …?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056" y="1437863"/>
            <a:ext cx="25709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0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14" y="0"/>
            <a:ext cx="10515600" cy="1325563"/>
          </a:xfrm>
        </p:spPr>
        <p:txBody>
          <a:bodyPr/>
          <a:lstStyle/>
          <a:p>
            <a:r>
              <a:rPr lang="en-US" b="1" dirty="0" smtClean="0"/>
              <a:t>Your presenter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877" y="1608247"/>
            <a:ext cx="3552108" cy="426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866" y="1581150"/>
            <a:ext cx="5104304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27 years, </a:t>
            </a:r>
            <a:r>
              <a:rPr lang="en-US" sz="1200" dirty="0" err="1" smtClean="0"/>
              <a:t>Hiett</a:t>
            </a:r>
            <a:r>
              <a:rPr lang="en-US" sz="1200" dirty="0" smtClean="0"/>
              <a:t>  Ives has been a resource for companies searching for trade show success.   Mr. Ives is a successful leadership and implementation authority in: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• B2B corporate marketing and trade show management</a:t>
            </a:r>
            <a:br>
              <a:rPr lang="en-US" sz="1200" dirty="0" smtClean="0"/>
            </a:br>
            <a:r>
              <a:rPr lang="en-US" sz="1200" dirty="0" smtClean="0"/>
              <a:t>• “Time Sensitive”, quick turn around project management implementation</a:t>
            </a:r>
            <a:br>
              <a:rPr lang="en-US" sz="1200" dirty="0" smtClean="0"/>
            </a:br>
            <a:r>
              <a:rPr lang="en-US" sz="1200" dirty="0" smtClean="0"/>
              <a:t>• Writing and editing, from critical C level communications to basic manuals and brochures.</a:t>
            </a:r>
          </a:p>
          <a:p>
            <a:endParaRPr lang="en-US" sz="1200" dirty="0" smtClean="0"/>
          </a:p>
          <a:p>
            <a:r>
              <a:rPr lang="en-US" sz="1200" dirty="0" smtClean="0"/>
              <a:t>Show Dynamics  clients are guaranteed qualified leads from their participation  in B2B trade shows in any industry vertical, domestic and/or international. </a:t>
            </a:r>
          </a:p>
          <a:p>
            <a:endParaRPr lang="en-US" sz="1200" dirty="0" smtClean="0"/>
          </a:p>
          <a:p>
            <a:r>
              <a:rPr lang="en-US" sz="1200" dirty="0" smtClean="0"/>
              <a:t>Career successes include: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Organizing the first ever National Clear Air Conference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Managing participation in over 25 international oil industry shows in 12 countries on 5 continents 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7202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Ask </a:t>
            </a:r>
            <a:r>
              <a:rPr lang="en-US" b="1" dirty="0"/>
              <a:t>EVERYONE The Same Question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What’s an “Open Ended Question”?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“Who does </a:t>
            </a:r>
            <a:r>
              <a:rPr lang="en-US" b="1" i="1" dirty="0" smtClean="0"/>
              <a:t>your</a:t>
            </a:r>
            <a:r>
              <a:rPr lang="en-US" dirty="0" smtClean="0"/>
              <a:t> (SERVICE YOU OFFER)?”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487943"/>
            <a:ext cx="2552700" cy="45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9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Now – For # 3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2363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203096" y="556591"/>
            <a:ext cx="1881808" cy="112036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7212" y="436770"/>
            <a:ext cx="3832201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4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662773"/>
            <a:ext cx="10795000" cy="1293028"/>
          </a:xfrm>
        </p:spPr>
        <p:txBody>
          <a:bodyPr/>
          <a:lstStyle/>
          <a:p>
            <a:pPr algn="ctr"/>
            <a:r>
              <a:rPr lang="en-US" b="1" dirty="0" smtClean="0"/>
              <a:t>Lead Gathering/Information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there’s a “Show Specific” system in place – </a:t>
            </a:r>
            <a:r>
              <a:rPr lang="en-US" b="1" dirty="0" smtClean="0"/>
              <a:t>USE IT</a:t>
            </a:r>
          </a:p>
          <a:p>
            <a:endParaRPr lang="en-US" dirty="0" smtClean="0"/>
          </a:p>
          <a:p>
            <a:r>
              <a:rPr lang="en-US" dirty="0" smtClean="0"/>
              <a:t>When there is no system present – </a:t>
            </a:r>
            <a:r>
              <a:rPr lang="en-US" b="1" dirty="0" smtClean="0"/>
              <a:t>create one yourself –  For Instance, an app that reads barcodes. 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2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64373"/>
            <a:ext cx="10617200" cy="1293028"/>
          </a:xfrm>
        </p:spPr>
        <p:txBody>
          <a:bodyPr/>
          <a:lstStyle/>
          <a:p>
            <a:pPr algn="ctr"/>
            <a:r>
              <a:rPr lang="en-US" b="1" dirty="0" smtClean="0"/>
              <a:t>Lead Gathering/Information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973552"/>
            <a:ext cx="6238009" cy="370219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ake notes about visitors IMMEDIATELY – you quickly forget unless you do – specifics about product/service  or a personal note – invaluable for follow up!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 Joe Nice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Needs specs on XYZ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Son just started college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921" y="1856508"/>
            <a:ext cx="4657367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0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And Last – So VERY Important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649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00025"/>
            <a:ext cx="2571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6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62467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Establish Your Follow Up Program BEFORE The Show Begins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36988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Compose follow up message </a:t>
            </a:r>
            <a:r>
              <a:rPr lang="en-US" b="1" dirty="0" smtClean="0"/>
              <a:t>BEFORE</a:t>
            </a:r>
            <a:r>
              <a:rPr lang="en-US" dirty="0" smtClean="0"/>
              <a:t> you go to the show.</a:t>
            </a:r>
          </a:p>
          <a:p>
            <a:endParaRPr lang="en-US" dirty="0" smtClean="0"/>
          </a:p>
          <a:p>
            <a:r>
              <a:rPr lang="en-US" dirty="0" smtClean="0"/>
              <a:t>Send initial follow up from show floor at end of day or immediately following show</a:t>
            </a:r>
          </a:p>
          <a:p>
            <a:endParaRPr lang="en-US" dirty="0" smtClean="0"/>
          </a:p>
          <a:p>
            <a:r>
              <a:rPr lang="en-US" dirty="0" smtClean="0"/>
              <a:t>Incorporate a tracking/accountability/deadline program with all leads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Begin Follow Up within 24 to 72 hours – sooner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895" y="2413000"/>
            <a:ext cx="1590040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4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Let’s Take A Breather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268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4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86573"/>
            <a:ext cx="11518900" cy="1293028"/>
          </a:xfrm>
        </p:spPr>
        <p:txBody>
          <a:bodyPr/>
          <a:lstStyle/>
          <a:p>
            <a:pPr algn="ctr"/>
            <a:r>
              <a:rPr lang="en-US" b="1" dirty="0" smtClean="0"/>
              <a:t>Little Known (And True) Trade Show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27224"/>
            <a:ext cx="10515600" cy="47031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ALL tradeshows are LOCAL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750" y="2176462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1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510373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Little Known (And True) Secrets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269182" cy="47031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tradeshows are LOCAL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70% of all attendees at </a:t>
            </a:r>
            <a:r>
              <a:rPr lang="en-US" b="1" i="1" dirty="0" smtClean="0"/>
              <a:t>ANY</a:t>
            </a:r>
            <a:r>
              <a:rPr lang="en-US" b="1" dirty="0" smtClean="0"/>
              <a:t> show come from a 300 mile radius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839" y="1890316"/>
            <a:ext cx="3659361" cy="42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7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4373"/>
            <a:ext cx="11531600" cy="1293028"/>
          </a:xfrm>
        </p:spPr>
        <p:txBody>
          <a:bodyPr/>
          <a:lstStyle/>
          <a:p>
            <a:pPr algn="ctr"/>
            <a:r>
              <a:rPr lang="en-US" b="1" dirty="0"/>
              <a:t>Little </a:t>
            </a:r>
            <a:r>
              <a:rPr lang="en-US" b="1" dirty="0" smtClean="0"/>
              <a:t>Known </a:t>
            </a:r>
            <a:r>
              <a:rPr lang="en-US" b="1" dirty="0"/>
              <a:t>(And True) Trade Show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tradeshows are LOCAL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70% of all attendees come from a 300 mile radius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 “End Cap” 10x10 booth appears to be 40% larger </a:t>
            </a:r>
            <a:r>
              <a:rPr lang="en-US" b="1" dirty="0" smtClean="0"/>
              <a:t>than </a:t>
            </a:r>
            <a:r>
              <a:rPr lang="en-US" b="1" dirty="0"/>
              <a:t>its “In Line” counterpart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Today’s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21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Four Action Steps To Take BEFORE Exhibiting</a:t>
            </a:r>
          </a:p>
          <a:p>
            <a:endParaRPr lang="en-US" dirty="0"/>
          </a:p>
          <a:p>
            <a:r>
              <a:rPr lang="en-US" dirty="0" smtClean="0"/>
              <a:t>A Few “Little Known Facts” About Exhibiting</a:t>
            </a:r>
          </a:p>
          <a:p>
            <a:endParaRPr lang="en-US" dirty="0"/>
          </a:p>
          <a:p>
            <a:r>
              <a:rPr lang="en-US" dirty="0" smtClean="0"/>
              <a:t>What To Do As An Attendee (versus Exhibitor)</a:t>
            </a:r>
          </a:p>
          <a:p>
            <a:endParaRPr lang="en-US" dirty="0"/>
          </a:p>
          <a:p>
            <a:r>
              <a:rPr lang="en-US" dirty="0" smtClean="0"/>
              <a:t>A Summary of Opportunities Available To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595" y="1690688"/>
            <a:ext cx="3232205" cy="404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66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34173"/>
            <a:ext cx="11633200" cy="1293028"/>
          </a:xfrm>
        </p:spPr>
        <p:txBody>
          <a:bodyPr/>
          <a:lstStyle/>
          <a:p>
            <a:pPr algn="ctr"/>
            <a:r>
              <a:rPr lang="en-US" b="1" dirty="0"/>
              <a:t>Little </a:t>
            </a:r>
            <a:r>
              <a:rPr lang="en-US" b="1" dirty="0" smtClean="0"/>
              <a:t>Known </a:t>
            </a:r>
            <a:r>
              <a:rPr lang="en-US" b="1" dirty="0"/>
              <a:t>(And True) Trade Show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6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tradeshows are LOCAL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70% of all attendees come from a 300 mile radius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“End Cap” 10x10 booth appears to be 40% larger </a:t>
            </a:r>
            <a:r>
              <a:rPr lang="en-US" dirty="0" smtClean="0"/>
              <a:t>than </a:t>
            </a:r>
            <a:r>
              <a:rPr lang="en-US" dirty="0"/>
              <a:t>its “In Line” counterpart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 10x20 booth is </a:t>
            </a:r>
            <a:r>
              <a:rPr lang="en-US" b="1" i="1" dirty="0" smtClean="0"/>
              <a:t>4 times more likely to be remembered than a </a:t>
            </a:r>
            <a:r>
              <a:rPr lang="en-US" b="1" dirty="0" smtClean="0"/>
              <a:t>10x10 booth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4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764373"/>
            <a:ext cx="10566400" cy="1293028"/>
          </a:xfrm>
        </p:spPr>
        <p:txBody>
          <a:bodyPr/>
          <a:lstStyle/>
          <a:p>
            <a:pPr algn="ctr"/>
            <a:r>
              <a:rPr lang="en-US" b="1" dirty="0" smtClean="0"/>
              <a:t>More Little Known Trade Show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5. Trade Show leads are LESS EXPENSIVE to close than “Traditional” Leads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532" y="3203486"/>
            <a:ext cx="3224212" cy="3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1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4373"/>
            <a:ext cx="10439400" cy="1293028"/>
          </a:xfrm>
        </p:spPr>
        <p:txBody>
          <a:bodyPr/>
          <a:lstStyle/>
          <a:p>
            <a:pPr algn="ctr"/>
            <a:r>
              <a:rPr lang="en-US" b="1" dirty="0" smtClean="0"/>
              <a:t>More Little Known Trade Show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952"/>
            <a:ext cx="8058150" cy="370219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Trade Show leads are LESS EXPENSIVE to close                                    than “Traditional” Leads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6. Upwards to 80% of all Trade Show leads are left UNWORKED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475" y="2076666"/>
            <a:ext cx="2457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1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23073"/>
            <a:ext cx="10147300" cy="1293028"/>
          </a:xfrm>
        </p:spPr>
        <p:txBody>
          <a:bodyPr/>
          <a:lstStyle/>
          <a:p>
            <a:pPr algn="ctr"/>
            <a:r>
              <a:rPr lang="en-US" b="1" dirty="0" smtClean="0"/>
              <a:t>More Little Known Trade Show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63"/>
            <a:ext cx="10515600" cy="370219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Trade Show leads are LESS EXPENSIVE than “Traditional” Leads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Upwards to 80% of all Trade Show leads are left UNWORKED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7. Those who work the full 100% of their leads are the WINNERS in the 80/20 reality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980" y="4135465"/>
            <a:ext cx="3133725" cy="20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Let’s Talk “In Booth” Protocol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776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1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600" y="510373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While In Your Booth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You MUST Refrain From: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Working on/talking on your computer, I Pad, Phone</a:t>
            </a:r>
          </a:p>
          <a:p>
            <a:endParaRPr lang="en-US" dirty="0"/>
          </a:p>
          <a:p>
            <a:r>
              <a:rPr lang="en-US" dirty="0" smtClean="0"/>
              <a:t> Eating in your booth</a:t>
            </a:r>
          </a:p>
          <a:p>
            <a:endParaRPr lang="en-US" dirty="0" smtClean="0"/>
          </a:p>
          <a:p>
            <a:r>
              <a:rPr lang="en-US" dirty="0" smtClean="0"/>
              <a:t>Sitting in a chair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616" y="2726893"/>
            <a:ext cx="3519794" cy="38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64373"/>
            <a:ext cx="10414000" cy="1293028"/>
          </a:xfrm>
        </p:spPr>
        <p:txBody>
          <a:bodyPr/>
          <a:lstStyle/>
          <a:p>
            <a:pPr algn="ctr"/>
            <a:r>
              <a:rPr lang="en-US" b="1" dirty="0" smtClean="0"/>
              <a:t>When You’re Away From Your Booth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exhibitors who have visited </a:t>
            </a:r>
            <a:r>
              <a:rPr lang="en-US" b="1" dirty="0" smtClean="0"/>
              <a:t>YOUR</a:t>
            </a:r>
            <a:r>
              <a:rPr lang="en-US" dirty="0" smtClean="0"/>
              <a:t> booth – learn more about </a:t>
            </a:r>
            <a:r>
              <a:rPr lang="en-US" b="1" dirty="0" smtClean="0"/>
              <a:t>THEM</a:t>
            </a:r>
            <a:r>
              <a:rPr lang="en-US" dirty="0" smtClean="0"/>
              <a:t> and </a:t>
            </a:r>
            <a:r>
              <a:rPr lang="en-US" b="1" dirty="0" smtClean="0"/>
              <a:t>THEIR</a:t>
            </a:r>
            <a:r>
              <a:rPr lang="en-US" dirty="0" smtClean="0"/>
              <a:t> operation, needs, requirements</a:t>
            </a:r>
          </a:p>
          <a:p>
            <a:endParaRPr lang="en-US" dirty="0" smtClean="0"/>
          </a:p>
          <a:p>
            <a:r>
              <a:rPr lang="en-US" dirty="0" smtClean="0"/>
              <a:t>Prospect other exhibitors to come visit </a:t>
            </a:r>
            <a:r>
              <a:rPr lang="en-US" b="1" dirty="0" smtClean="0"/>
              <a:t>YOUR</a:t>
            </a:r>
            <a:r>
              <a:rPr lang="en-US" dirty="0" smtClean="0"/>
              <a:t> booth – especially during  daily “exhibitor only” pre-show opening hour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8671" y="3700462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5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When Away From Your Booth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Meet casually or in a business meeting with attendees/other exhibitors</a:t>
            </a:r>
          </a:p>
          <a:p>
            <a:endParaRPr lang="en-US" dirty="0" smtClean="0"/>
          </a:p>
          <a:p>
            <a:r>
              <a:rPr lang="en-US" dirty="0" smtClean="0"/>
              <a:t>Attend appropriate educational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023" y="3087433"/>
            <a:ext cx="3693599" cy="34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576263"/>
            <a:ext cx="4483100" cy="2852737"/>
          </a:xfrm>
        </p:spPr>
        <p:txBody>
          <a:bodyPr/>
          <a:lstStyle/>
          <a:p>
            <a:pPr algn="ctr"/>
            <a:r>
              <a:rPr lang="en-US" b="1" dirty="0" smtClean="0"/>
              <a:t>Here’s Another Twist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064" y="0"/>
            <a:ext cx="5825836" cy="6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6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764373"/>
            <a:ext cx="10960100" cy="1293028"/>
          </a:xfrm>
        </p:spPr>
        <p:txBody>
          <a:bodyPr/>
          <a:lstStyle/>
          <a:p>
            <a:pPr algn="ctr"/>
            <a:r>
              <a:rPr lang="en-US" b="1" dirty="0" smtClean="0"/>
              <a:t>When You Just ATTEND -v- Exhibit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–</a:t>
            </a:r>
          </a:p>
          <a:p>
            <a:pPr marL="0" indent="0"/>
            <a:r>
              <a:rPr lang="en-US" dirty="0" smtClean="0"/>
              <a:t>Exhibitors are looking for </a:t>
            </a:r>
            <a:r>
              <a:rPr lang="en-US" b="1" dirty="0" smtClean="0"/>
              <a:t>BUYERS</a:t>
            </a:r>
            <a:r>
              <a:rPr lang="en-US" dirty="0" smtClean="0"/>
              <a:t> rather than </a:t>
            </a:r>
            <a:r>
              <a:rPr lang="en-US" b="1" i="1" dirty="0" smtClean="0"/>
              <a:t>SELLERS</a:t>
            </a:r>
          </a:p>
          <a:p>
            <a:pPr marL="0" indent="0"/>
            <a:r>
              <a:rPr lang="en-US" dirty="0" smtClean="0"/>
              <a:t>Avoid coming off as the LATTER -</a:t>
            </a:r>
          </a:p>
          <a:p>
            <a:pPr marL="457200" lvl="1" indent="0"/>
            <a:r>
              <a:rPr lang="en-US" dirty="0" smtClean="0"/>
              <a:t>Even when you ARE!!</a:t>
            </a: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You Receive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1700" y="2346960"/>
            <a:ext cx="10820400" cy="4024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Tools to make your exhibit more inviting!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400" y="1788672"/>
            <a:ext cx="3619500" cy="50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/>
              <a:t>When You Just ATTEND -v- Exhibit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 smtClean="0"/>
              <a:t>Use the same “Open Ended Question” approach to identify the person(s) with whom you want to/need to visit.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900" y="2959099"/>
            <a:ext cx="1210834" cy="2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64373"/>
            <a:ext cx="10909300" cy="1293028"/>
          </a:xfrm>
        </p:spPr>
        <p:txBody>
          <a:bodyPr/>
          <a:lstStyle/>
          <a:p>
            <a:pPr algn="ctr"/>
            <a:r>
              <a:rPr lang="en-US" b="1" dirty="0"/>
              <a:t>When You Just ATTEND -v- Exhibit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“Who’s responsible for/Who handles your….?”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“Are they attending the show…?”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“What’s the best way to get in touch with them…?”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“Thank You – Goodbye”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9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764373"/>
            <a:ext cx="10375900" cy="1293028"/>
          </a:xfrm>
        </p:spPr>
        <p:txBody>
          <a:bodyPr/>
          <a:lstStyle/>
          <a:p>
            <a:pPr algn="ctr"/>
            <a:r>
              <a:rPr lang="en-US" b="1" dirty="0"/>
              <a:t>When You Just ATTEND -v- Exhibit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They’re Attending and You Meet Them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realize this is an inappropriate time to talk about…</a:t>
            </a:r>
          </a:p>
          <a:p>
            <a:r>
              <a:rPr lang="en-US" dirty="0" smtClean="0"/>
              <a:t>When is a good time to call you, or can we set an appointment to get together…?</a:t>
            </a:r>
          </a:p>
          <a:p>
            <a:r>
              <a:rPr lang="en-US" dirty="0" smtClean="0"/>
              <a:t>Have a great show, Thank You, Goodbye</a:t>
            </a:r>
          </a:p>
          <a:p>
            <a:r>
              <a:rPr lang="en-US" dirty="0" smtClean="0"/>
              <a:t>Then LEAVE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8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4373"/>
            <a:ext cx="10439400" cy="1293028"/>
          </a:xfrm>
        </p:spPr>
        <p:txBody>
          <a:bodyPr/>
          <a:lstStyle/>
          <a:p>
            <a:pPr algn="ctr"/>
            <a:r>
              <a:rPr lang="en-US" b="1" dirty="0"/>
              <a:t>When You Just ATTEND -v- Exhibit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All the above is equally applicable to: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Visiting with a </a:t>
            </a:r>
            <a:r>
              <a:rPr lang="en-US" b="1" dirty="0" smtClean="0"/>
              <a:t>fellow attendee </a:t>
            </a:r>
            <a:r>
              <a:rPr lang="en-US" dirty="0" smtClean="0"/>
              <a:t>at a technical session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 	</a:t>
            </a:r>
            <a:r>
              <a:rPr lang="en-US" sz="2200" dirty="0" smtClean="0"/>
              <a:t>b. Sharing a meal/snack with </a:t>
            </a:r>
            <a:r>
              <a:rPr lang="en-US" sz="2200" b="1" dirty="0" smtClean="0"/>
              <a:t>fellow attendee </a:t>
            </a:r>
          </a:p>
          <a:p>
            <a:pPr marL="457200" lvl="1" indent="0">
              <a:buNone/>
            </a:pPr>
            <a:endParaRPr lang="en-US" sz="2800" b="1" dirty="0" smtClean="0"/>
          </a:p>
          <a:p>
            <a:pPr marL="457200" lvl="1" indent="0">
              <a:buNone/>
            </a:pPr>
            <a:r>
              <a:rPr lang="en-US" sz="2800" b="1" dirty="0"/>
              <a:t>	</a:t>
            </a:r>
            <a:r>
              <a:rPr lang="en-US" sz="2200" dirty="0" smtClean="0"/>
              <a:t>c. Striking up conversation at networking reception or 	other general   	    gathering with a </a:t>
            </a:r>
            <a:r>
              <a:rPr lang="en-US" sz="2200" b="1" dirty="0" smtClean="0"/>
              <a:t>fellow attendee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7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Four Action Steps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5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Four Action Steps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Tell them ‘What You Do’ before you tell them ‘Who You Are’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448050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Four Action Steps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Ask All Attendees The Same “Open Ended Question” 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031" y="2004244"/>
            <a:ext cx="1695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9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Four Action Steps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3. Have Your Leads Gathering/Qualifying                System In Place In Advance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94600" y="1981200"/>
            <a:ext cx="1587500" cy="9271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600" y="1893697"/>
            <a:ext cx="3009900" cy="29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9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Four Action Steps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4. Begin Follow Up IMMEDIATELY</a:t>
            </a:r>
            <a:r>
              <a:rPr lang="en-US" b="1" dirty="0"/>
              <a:t> </a:t>
            </a:r>
            <a:r>
              <a:rPr lang="en-US" b="1" dirty="0" smtClean="0"/>
              <a:t>following the encounter!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698" y="3349048"/>
            <a:ext cx="2571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Over the last 50 minutes or so, you’ve received information 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Four Steps you can take to enhance you trade show participation</a:t>
            </a:r>
          </a:p>
          <a:p>
            <a:endParaRPr lang="en-US" dirty="0" smtClean="0"/>
          </a:p>
          <a:p>
            <a:r>
              <a:rPr lang="en-US" dirty="0" smtClean="0"/>
              <a:t>Inside ‘facts’ that give you an edge over other exhibitors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8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Let Us Begin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541152" y="6492875"/>
            <a:ext cx="643748" cy="365125"/>
          </a:xfrm>
        </p:spPr>
        <p:txBody>
          <a:bodyPr/>
          <a:lstStyle/>
          <a:p>
            <a:fld id="{A6B6A455-0C78-4CF7-9593-A1F7CAB8DE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2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00" y="726273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Your ACTION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YOUR Bonus</a:t>
            </a:r>
            <a:r>
              <a:rPr lang="en-US" dirty="0" smtClean="0"/>
              <a:t> for joining us LIVE today: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copy of this presentation.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 custom Show Planning Guide.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first THREE respondents </a:t>
            </a:r>
            <a:r>
              <a:rPr lang="en-US" dirty="0" smtClean="0">
                <a:hlinkClick r:id="rId2"/>
              </a:rPr>
              <a:t>to this offer</a:t>
            </a:r>
            <a:r>
              <a:rPr lang="en-US" dirty="0" smtClean="0"/>
              <a:t>  will receive a half hour trade show consult with Show Dynamics – a $150 value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Anyone past the first three who respond before close of business this Friday, Sept. 16, can have the same half hour consult for just $47.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PNG_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68" y="507346"/>
            <a:ext cx="3962464" cy="236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2300" y="2717800"/>
            <a:ext cx="504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2129 Clinton Dr</a:t>
            </a:r>
          </a:p>
          <a:p>
            <a:r>
              <a:rPr lang="fr-FR" dirty="0" smtClean="0"/>
              <a:t>Galena Park, TX 77547</a:t>
            </a:r>
          </a:p>
          <a:p>
            <a:r>
              <a:rPr lang="fr-FR" dirty="0" smtClean="0"/>
              <a:t>Tel:  (832) 358-2002</a:t>
            </a:r>
          </a:p>
          <a:p>
            <a:r>
              <a:rPr lang="fr-FR" dirty="0" smtClean="0">
                <a:hlinkClick r:id="rId3"/>
              </a:rPr>
              <a:t>sales@tradesho.com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4"/>
              </a:rPr>
              <a:t>http://www.exhibitorsservicenetwork.com</a:t>
            </a:r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Four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Tell Them What You Do </a:t>
            </a:r>
            <a:br>
              <a:rPr lang="en-US" b="1" dirty="0" smtClean="0"/>
            </a:br>
            <a:r>
              <a:rPr lang="en-US" b="1" dirty="0" smtClean="0"/>
              <a:t>before you tell them Who You Are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678" y="2272795"/>
            <a:ext cx="4566734" cy="31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6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</a:t>
            </a:r>
            <a:r>
              <a:rPr lang="en-US" b="1" dirty="0"/>
              <a:t>Four Action Steps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Tell Them What You Do before you tell them Who You 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Ask EVERYONE the SAME Open Ended Question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7413" y="1370859"/>
            <a:ext cx="2251588" cy="50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0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</a:t>
            </a:r>
            <a:r>
              <a:rPr lang="en-US" b="1" dirty="0"/>
              <a:t>Four Action Steps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Tell Them What You Do before you tell them Who You 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EVERYONE the SAME Open Ended Question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Have a Leads Gathering/Leads Information System In Place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454424">
            <a:off x="9550400" y="1549400"/>
            <a:ext cx="1409700" cy="7874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8852">
            <a:off x="9380893" y="1517767"/>
            <a:ext cx="2614125" cy="25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2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</a:t>
            </a:r>
            <a:r>
              <a:rPr lang="en-US" b="1" dirty="0"/>
              <a:t>Four Action Steps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Tell Them What You Do before you tell them Who You 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EVERYONE the SAME Open Ended Question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Leads Gathering/Leads Information System In Place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Have a Follow Up Program BEFORE You Go To The Show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55-0C78-4CF7-9593-A1F7CAB8DE4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200" y="3409157"/>
            <a:ext cx="2571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1370</Words>
  <Application>Microsoft Office PowerPoint</Application>
  <PresentationFormat>Custom</PresentationFormat>
  <Paragraphs>307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Vapor Trail</vt:lpstr>
      <vt:lpstr>Generating Better Trade Show Leads</vt:lpstr>
      <vt:lpstr>Your presenter</vt:lpstr>
      <vt:lpstr>Today’s Agenda</vt:lpstr>
      <vt:lpstr>Benefits You Receive</vt:lpstr>
      <vt:lpstr>Let Us Begin</vt:lpstr>
      <vt:lpstr>Your Four Action Steps</vt:lpstr>
      <vt:lpstr>Your Four Action Steps </vt:lpstr>
      <vt:lpstr>Your Four Action Steps </vt:lpstr>
      <vt:lpstr>Your Four Action Steps </vt:lpstr>
      <vt:lpstr>OK - Let’s Delve Into This </vt:lpstr>
      <vt:lpstr>Tell Them What You Do FIRST</vt:lpstr>
      <vt:lpstr>Tell Them What You Do FIRST</vt:lpstr>
      <vt:lpstr>Tell Them What You Do FIRST</vt:lpstr>
      <vt:lpstr>Tell Them What You Do FIRST</vt:lpstr>
      <vt:lpstr> Point Two</vt:lpstr>
      <vt:lpstr>Ask EVERYONE The Same Question</vt:lpstr>
      <vt:lpstr> Ask EVERYONE The Same Question </vt:lpstr>
      <vt:lpstr> Ask EVERYONE The Same Question </vt:lpstr>
      <vt:lpstr> Ask EVERYONE The Same Question </vt:lpstr>
      <vt:lpstr> Ask EVERYONE The Same Question </vt:lpstr>
      <vt:lpstr>Now – For # 3</vt:lpstr>
      <vt:lpstr>Lead Gathering/Information System</vt:lpstr>
      <vt:lpstr>Lead Gathering/Information System</vt:lpstr>
      <vt:lpstr>And Last – So VERY Important</vt:lpstr>
      <vt:lpstr>Establish Your Follow Up Program BEFORE The Show Begins</vt:lpstr>
      <vt:lpstr>Let’s Take A Breather</vt:lpstr>
      <vt:lpstr>Little Known (And True) Trade Show FACTS</vt:lpstr>
      <vt:lpstr>Little Known (And True) Secrets</vt:lpstr>
      <vt:lpstr>Little Known (And True) Trade Show FACTS</vt:lpstr>
      <vt:lpstr>Little Known (And True) Trade Show FACTS</vt:lpstr>
      <vt:lpstr>More Little Known Trade Show Facts</vt:lpstr>
      <vt:lpstr>More Little Known Trade Show Facts</vt:lpstr>
      <vt:lpstr>More Little Known Trade Show Facts</vt:lpstr>
      <vt:lpstr>Let’s Talk “In Booth” Protocol</vt:lpstr>
      <vt:lpstr>While In Your Booth</vt:lpstr>
      <vt:lpstr>When You’re Away From Your Booth</vt:lpstr>
      <vt:lpstr>When Away From Your Booth</vt:lpstr>
      <vt:lpstr>Here’s Another Twist</vt:lpstr>
      <vt:lpstr>When You Just ATTEND -v- Exhibit</vt:lpstr>
      <vt:lpstr>When You Just ATTEND -v- Exhibit</vt:lpstr>
      <vt:lpstr>When You Just ATTEND -v- Exhibit</vt:lpstr>
      <vt:lpstr>When You Just ATTEND -v- Exhibit</vt:lpstr>
      <vt:lpstr>When You Just ATTEND -v- Exhibit</vt:lpstr>
      <vt:lpstr>In Summary</vt:lpstr>
      <vt:lpstr>In Summary</vt:lpstr>
      <vt:lpstr>In Summary</vt:lpstr>
      <vt:lpstr>In Summary</vt:lpstr>
      <vt:lpstr>In Summary</vt:lpstr>
      <vt:lpstr>In Summary</vt:lpstr>
      <vt:lpstr>Your ACTION STEPS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</dc:creator>
  <cp:lastModifiedBy>Deborah McDonald</cp:lastModifiedBy>
  <cp:revision>75</cp:revision>
  <dcterms:created xsi:type="dcterms:W3CDTF">2013-07-15T20:26:09Z</dcterms:created>
  <dcterms:modified xsi:type="dcterms:W3CDTF">2016-09-14T19:57:12Z</dcterms:modified>
</cp:coreProperties>
</file>